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2021.10.19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F3B65-EF1D-4927-AEDD-7D1A011D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2307BD0-5DC7-47EB-9A01-4FFB86A3F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8E5356B-62B5-4811-83B6-793A937CAD8B}"/>
              </a:ext>
            </a:extLst>
          </p:cNvPr>
          <p:cNvSpPr txBox="1"/>
          <p:nvPr/>
        </p:nvSpPr>
        <p:spPr>
          <a:xfrm>
            <a:off x="3936944" y="33745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泰茹的影子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3BE2501-E6C6-4868-B958-8ED59CEA4981}"/>
              </a:ext>
            </a:extLst>
          </p:cNvPr>
          <p:cNvSpPr txBox="1"/>
          <p:nvPr/>
        </p:nvSpPr>
        <p:spPr>
          <a:xfrm>
            <a:off x="5127171" y="4205569"/>
            <a:ext cx="1783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/>
              <a:t>Sope</a:t>
            </a:r>
            <a:r>
              <a:rPr lang="en-US" altLang="zh-CN" sz="2000" dirty="0"/>
              <a:t> Martins</a:t>
            </a:r>
          </a:p>
          <a:p>
            <a:pPr algn="l"/>
            <a:r>
              <a:rPr lang="en-US" altLang="zh-CN" sz="2000" dirty="0"/>
              <a:t>Ndumiso </a:t>
            </a:r>
            <a:r>
              <a:rPr lang="en-US" altLang="zh-CN" sz="2000" dirty="0" err="1"/>
              <a:t>Nyoni</a:t>
            </a:r>
            <a:endParaRPr lang="en-US" altLang="zh-CN" sz="2000" dirty="0"/>
          </a:p>
          <a:p>
            <a:pPr algn="l"/>
            <a:r>
              <a:rPr lang="en-US" altLang="zh-CN" sz="2000" dirty="0"/>
              <a:t>Aisha </a:t>
            </a:r>
            <a:r>
              <a:rPr lang="en-US" altLang="zh-CN" sz="2000" dirty="0" err="1"/>
              <a:t>O’Reill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E1B336-9870-4A62-8066-029492103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0DD3877-3AD3-49EE-92D7-F9AC7AC88B0C}"/>
              </a:ext>
            </a:extLst>
          </p:cNvPr>
          <p:cNvSpPr txBox="1"/>
          <p:nvPr/>
        </p:nvSpPr>
        <p:spPr>
          <a:xfrm>
            <a:off x="9176658" y="1045028"/>
            <a:ext cx="293914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“他一直跟着我！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像一个超级大间谍！”</a:t>
            </a:r>
          </a:p>
        </p:txBody>
      </p:sp>
    </p:spTree>
    <p:extLst>
      <p:ext uri="{BB962C8B-B14F-4D97-AF65-F5344CB8AC3E}">
        <p14:creationId xmlns:p14="http://schemas.microsoft.com/office/powerpoint/2010/main" val="110553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7A8942-C172-4C7F-992F-88B1CFB28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A7D05E-EAE3-4523-AACB-7ECDD41DDFC3}"/>
              </a:ext>
            </a:extLst>
          </p:cNvPr>
          <p:cNvSpPr txBox="1"/>
          <p:nvPr/>
        </p:nvSpPr>
        <p:spPr>
          <a:xfrm>
            <a:off x="4772092" y="139233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43B3A7-6FBD-4F65-996B-9A58B38574E2}"/>
              </a:ext>
            </a:extLst>
          </p:cNvPr>
          <p:cNvSpPr txBox="1"/>
          <p:nvPr/>
        </p:nvSpPr>
        <p:spPr>
          <a:xfrm>
            <a:off x="4772092" y="30131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010C8E-9D19-4935-A912-E7BCD8DBEBF2}"/>
              </a:ext>
            </a:extLst>
          </p:cNvPr>
          <p:cNvSpPr txBox="1"/>
          <p:nvPr/>
        </p:nvSpPr>
        <p:spPr>
          <a:xfrm>
            <a:off x="415177" y="1392330"/>
            <a:ext cx="309154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“好吧，只有一种方法让影子消失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r>
              <a:rPr lang="zh-CN" altLang="en-US" sz="24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E2463F-1AFC-4656-B105-40C53F369C07}"/>
              </a:ext>
            </a:extLst>
          </p:cNvPr>
          <p:cNvSpPr/>
          <p:nvPr/>
        </p:nvSpPr>
        <p:spPr>
          <a:xfrm>
            <a:off x="7196137" y="0"/>
            <a:ext cx="7196138" cy="7196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CDB22F-EF5B-44D5-A59F-7ACE17C12301}"/>
              </a:ext>
            </a:extLst>
          </p:cNvPr>
          <p:cNvSpPr txBox="1"/>
          <p:nvPr/>
        </p:nvSpPr>
        <p:spPr>
          <a:xfrm rot="18900000">
            <a:off x="9261876" y="2459113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b="1" dirty="0">
                <a:solidFill>
                  <a:schemeClr val="bg1"/>
                </a:solidFill>
              </a:rPr>
              <a:t>妈妈！</a:t>
            </a:r>
          </a:p>
        </p:txBody>
      </p:sp>
    </p:spTree>
    <p:extLst>
      <p:ext uri="{BB962C8B-B14F-4D97-AF65-F5344CB8AC3E}">
        <p14:creationId xmlns:p14="http://schemas.microsoft.com/office/powerpoint/2010/main" val="353635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AD1BCA-2FC1-490A-BD6E-70D874C3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201000-82B9-45C1-BC60-C3B79CA41A88}"/>
              </a:ext>
            </a:extLst>
          </p:cNvPr>
          <p:cNvSpPr/>
          <p:nvPr/>
        </p:nvSpPr>
        <p:spPr>
          <a:xfrm>
            <a:off x="0" y="0"/>
            <a:ext cx="14392275" cy="1698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A98625-D683-4D2B-B17F-1624BFD827D8}"/>
              </a:ext>
            </a:extLst>
          </p:cNvPr>
          <p:cNvSpPr/>
          <p:nvPr/>
        </p:nvSpPr>
        <p:spPr>
          <a:xfrm>
            <a:off x="0" y="3690257"/>
            <a:ext cx="14392275" cy="1698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0CBD1-8198-4142-8ED4-B04C932E08BB}"/>
              </a:ext>
            </a:extLst>
          </p:cNvPr>
          <p:cNvSpPr txBox="1"/>
          <p:nvPr/>
        </p:nvSpPr>
        <p:spPr>
          <a:xfrm>
            <a:off x="718457" y="618252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那天晚上，泰茹房间里的灯，关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DDE22-AE2F-4072-836B-4A449529DEFB}"/>
              </a:ext>
            </a:extLst>
          </p:cNvPr>
          <p:cNvSpPr txBox="1"/>
          <p:nvPr/>
        </p:nvSpPr>
        <p:spPr>
          <a:xfrm>
            <a:off x="718456" y="2610338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开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8F2CEE-BE00-4F61-91AE-9E4B695843CE}"/>
              </a:ext>
            </a:extLst>
          </p:cNvPr>
          <p:cNvSpPr txBox="1"/>
          <p:nvPr/>
        </p:nvSpPr>
        <p:spPr>
          <a:xfrm>
            <a:off x="718455" y="430850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关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4CBDB1-AE5B-4A68-BF00-97B1F9D23384}"/>
              </a:ext>
            </a:extLst>
          </p:cNvPr>
          <p:cNvSpPr txBox="1"/>
          <p:nvPr/>
        </p:nvSpPr>
        <p:spPr>
          <a:xfrm>
            <a:off x="718455" y="6117068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开</a:t>
            </a:r>
            <a:r>
              <a:rPr lang="en-US" altLang="zh-CN" sz="2400" b="1" dirty="0">
                <a:solidFill>
                  <a:schemeClr val="bg1"/>
                </a:solidFill>
              </a:rPr>
              <a:t>……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2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079CD0-B23C-4823-BC60-1F267DD1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EC2447-98C7-4D3C-AB31-97A5EF913406}"/>
              </a:ext>
            </a:extLst>
          </p:cNvPr>
          <p:cNvSpPr txBox="1"/>
          <p:nvPr/>
        </p:nvSpPr>
        <p:spPr>
          <a:xfrm>
            <a:off x="2928257" y="952925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“泰茹，你在干什么？”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7F3A86-88F8-4ECB-A90F-C0044566F33D}"/>
              </a:ext>
            </a:extLst>
          </p:cNvPr>
          <p:cNvSpPr txBox="1"/>
          <p:nvPr/>
        </p:nvSpPr>
        <p:spPr>
          <a:xfrm>
            <a:off x="2928257" y="2079173"/>
            <a:ext cx="6609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“那个东西只有在关灯的时候才走，但我怕黑！”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9FDF96-B10F-4FC5-8D03-DF45E7F751F6}"/>
              </a:ext>
            </a:extLst>
          </p:cNvPr>
          <p:cNvSpPr txBox="1"/>
          <p:nvPr/>
        </p:nvSpPr>
        <p:spPr>
          <a:xfrm>
            <a:off x="2928257" y="320542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妈妈紧紧抱住泰茹。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44C60-2D44-41B8-8644-F615E03EA953}"/>
              </a:ext>
            </a:extLst>
          </p:cNvPr>
          <p:cNvSpPr txBox="1"/>
          <p:nvPr/>
        </p:nvSpPr>
        <p:spPr>
          <a:xfrm>
            <a:off x="2928257" y="4331669"/>
            <a:ext cx="414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“你想看一些奇妙的东西吗？”</a:t>
            </a:r>
          </a:p>
        </p:txBody>
      </p:sp>
    </p:spTree>
    <p:extLst>
      <p:ext uri="{BB962C8B-B14F-4D97-AF65-F5344CB8AC3E}">
        <p14:creationId xmlns:p14="http://schemas.microsoft.com/office/powerpoint/2010/main" val="176995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0A0136-2D9A-4675-B077-B1B259A0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F861D7-66C6-4525-92B3-1367F366BCD7}"/>
              </a:ext>
            </a:extLst>
          </p:cNvPr>
          <p:cNvSpPr txBox="1"/>
          <p:nvPr/>
        </p:nvSpPr>
        <p:spPr>
          <a:xfrm rot="4157105">
            <a:off x="-191604" y="156531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哇偶偶偶偶偶偶偶偶！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CD1177-4545-4DAA-AEF7-8CB50F705AF9}"/>
              </a:ext>
            </a:extLst>
          </p:cNvPr>
          <p:cNvSpPr txBox="1"/>
          <p:nvPr/>
        </p:nvSpPr>
        <p:spPr>
          <a:xfrm rot="17596093">
            <a:off x="4125686" y="125185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呀哈哈哈哈哈哈哈哈！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AC4E4F-F7D3-4D55-9682-BB608B3CF08C}"/>
              </a:ext>
            </a:extLst>
          </p:cNvPr>
          <p:cNvSpPr txBox="1"/>
          <p:nvPr/>
        </p:nvSpPr>
        <p:spPr>
          <a:xfrm>
            <a:off x="9067801" y="3029781"/>
            <a:ext cx="363582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妈妈和泰茹玩着影子游戏，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直到泰茹睡着。</a:t>
            </a:r>
          </a:p>
        </p:txBody>
      </p:sp>
    </p:spTree>
    <p:extLst>
      <p:ext uri="{BB962C8B-B14F-4D97-AF65-F5344CB8AC3E}">
        <p14:creationId xmlns:p14="http://schemas.microsoft.com/office/powerpoint/2010/main" val="186757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77AC29-DE4E-4122-8C3E-3A6C8AE0A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978102-885D-4EE2-8771-96758AE25072}"/>
              </a:ext>
            </a:extLst>
          </p:cNvPr>
          <p:cNvSpPr txBox="1"/>
          <p:nvPr/>
        </p:nvSpPr>
        <p:spPr>
          <a:xfrm>
            <a:off x="1175657" y="631371"/>
            <a:ext cx="5686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放学后，泰茹等妈妈接他。“好无聊啊。”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CA76CF-015B-44D8-B7DD-1F0F6059021E}"/>
              </a:ext>
            </a:extLst>
          </p:cNvPr>
          <p:cNvSpPr txBox="1"/>
          <p:nvPr/>
        </p:nvSpPr>
        <p:spPr>
          <a:xfrm>
            <a:off x="1163716" y="1839686"/>
            <a:ext cx="567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他站起来，蹦蹦跳跳。影子也跟着他动。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2CE956-502F-430B-82B4-1D869D177CC8}"/>
              </a:ext>
            </a:extLst>
          </p:cNvPr>
          <p:cNvSpPr txBox="1"/>
          <p:nvPr/>
        </p:nvSpPr>
        <p:spPr>
          <a:xfrm>
            <a:off x="8186056" y="2198914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/>
              <a:t>“好酷！”</a:t>
            </a:r>
          </a:p>
        </p:txBody>
      </p:sp>
    </p:spTree>
    <p:extLst>
      <p:ext uri="{BB962C8B-B14F-4D97-AF65-F5344CB8AC3E}">
        <p14:creationId xmlns:p14="http://schemas.microsoft.com/office/powerpoint/2010/main" val="237075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D1DCD5-68E0-4F69-BD3A-C49BD2DF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EF7998-9A54-4AD2-B67F-791153061A1A}"/>
              </a:ext>
            </a:extLst>
          </p:cNvPr>
          <p:cNvSpPr txBox="1"/>
          <p:nvPr/>
        </p:nvSpPr>
        <p:spPr>
          <a:xfrm>
            <a:off x="8077201" y="124097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“影子晚安！”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2F2E19-A1CB-47FB-910B-67F018E9346B}"/>
              </a:ext>
            </a:extLst>
          </p:cNvPr>
          <p:cNvSpPr txBox="1"/>
          <p:nvPr/>
        </p:nvSpPr>
        <p:spPr>
          <a:xfrm>
            <a:off x="2471057" y="575854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那天晚上睡觉时，泰茹留了一盏灯。</a:t>
            </a:r>
          </a:p>
        </p:txBody>
      </p:sp>
    </p:spTree>
    <p:extLst>
      <p:ext uri="{BB962C8B-B14F-4D97-AF65-F5344CB8AC3E}">
        <p14:creationId xmlns:p14="http://schemas.microsoft.com/office/powerpoint/2010/main" val="246590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ACDC4-6CAF-4B68-87A8-68119DA0A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63D25E-F61E-4CAD-A39F-A436756E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A8A764-E47E-4C23-84F1-5E73BB771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3EB624-59A6-4DD9-AA67-048DA279E465}"/>
              </a:ext>
            </a:extLst>
          </p:cNvPr>
          <p:cNvSpPr txBox="1"/>
          <p:nvPr/>
        </p:nvSpPr>
        <p:spPr>
          <a:xfrm>
            <a:off x="9164609" y="7837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泰茹的影子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692397-1183-4274-B256-5DF3B478D394}"/>
              </a:ext>
            </a:extLst>
          </p:cNvPr>
          <p:cNvSpPr txBox="1"/>
          <p:nvPr/>
        </p:nvSpPr>
        <p:spPr>
          <a:xfrm>
            <a:off x="9935670" y="193687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55653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485509-D73F-4B22-ADCB-E672B8F0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1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0BF9A6-9EDD-4E19-91E4-154E300F1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D65857-CBD0-44B7-8D05-279D69811D4B}"/>
              </a:ext>
            </a:extLst>
          </p:cNvPr>
          <p:cNvSpPr txBox="1"/>
          <p:nvPr/>
        </p:nvSpPr>
        <p:spPr>
          <a:xfrm>
            <a:off x="9421089" y="31024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/>
              <a:t>泰茹的影子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BA1E11-F9B8-4FFB-8D21-8C10CBC946B7}"/>
              </a:ext>
            </a:extLst>
          </p:cNvPr>
          <p:cNvSpPr txBox="1"/>
          <p:nvPr/>
        </p:nvSpPr>
        <p:spPr>
          <a:xfrm>
            <a:off x="8026861" y="3788859"/>
            <a:ext cx="553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 err="1"/>
              <a:t>Sope</a:t>
            </a:r>
            <a:r>
              <a:rPr lang="en-US" altLang="zh-CN" sz="1800" dirty="0"/>
              <a:t> Martins	Ndumiso </a:t>
            </a:r>
            <a:r>
              <a:rPr lang="en-US" altLang="zh-CN" sz="1800" dirty="0" err="1"/>
              <a:t>Nyoni</a:t>
            </a:r>
            <a:r>
              <a:rPr lang="en-US" altLang="zh-CN" sz="1800" dirty="0"/>
              <a:t>	Aisha </a:t>
            </a:r>
            <a:r>
              <a:rPr lang="en-US" altLang="zh-CN" sz="1800" dirty="0" err="1"/>
              <a:t>O’Reill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60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FD8E3-E904-4F87-A2FE-F1A8547D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F34912-18D7-4FB1-8C78-10B3E1550DF0}"/>
              </a:ext>
            </a:extLst>
          </p:cNvPr>
          <p:cNvSpPr txBox="1"/>
          <p:nvPr/>
        </p:nvSpPr>
        <p:spPr>
          <a:xfrm>
            <a:off x="9383486" y="838200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“那是什么？”</a:t>
            </a:r>
          </a:p>
        </p:txBody>
      </p:sp>
    </p:spTree>
    <p:extLst>
      <p:ext uri="{BB962C8B-B14F-4D97-AF65-F5344CB8AC3E}">
        <p14:creationId xmlns:p14="http://schemas.microsoft.com/office/powerpoint/2010/main" val="139584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85E558-6F9B-4ACE-819D-E6323D8F7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0123DC-A989-437B-B978-47A5146F740A}"/>
              </a:ext>
            </a:extLst>
          </p:cNvPr>
          <p:cNvSpPr txBox="1"/>
          <p:nvPr/>
        </p:nvSpPr>
        <p:spPr>
          <a:xfrm>
            <a:off x="1970314" y="2752782"/>
            <a:ext cx="321113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泰茹躲了起来。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“在这儿他找不到我！”</a:t>
            </a:r>
          </a:p>
        </p:txBody>
      </p:sp>
    </p:spTree>
    <p:extLst>
      <p:ext uri="{BB962C8B-B14F-4D97-AF65-F5344CB8AC3E}">
        <p14:creationId xmlns:p14="http://schemas.microsoft.com/office/powerpoint/2010/main" val="349173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4952DF-A0D4-4374-AE93-7148A6B75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2B56C6-2728-464F-9DC0-9AD57926AFF6}"/>
              </a:ext>
            </a:extLst>
          </p:cNvPr>
          <p:cNvSpPr txBox="1"/>
          <p:nvPr/>
        </p:nvSpPr>
        <p:spPr>
          <a:xfrm>
            <a:off x="8196943" y="337457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泰茹跑起来。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l"/>
            <a:endParaRPr lang="en-US" altLang="zh-CN" sz="2400" b="1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“为什么你要跟着我？”</a:t>
            </a:r>
          </a:p>
        </p:txBody>
      </p:sp>
    </p:spTree>
    <p:extLst>
      <p:ext uri="{BB962C8B-B14F-4D97-AF65-F5344CB8AC3E}">
        <p14:creationId xmlns:p14="http://schemas.microsoft.com/office/powerpoint/2010/main" val="309204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FF4B20-54D5-45B3-AA0E-4AE24FA5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518F44-EAAE-4B8B-AFD3-B23BCACFBE0A}"/>
              </a:ext>
            </a:extLst>
          </p:cNvPr>
          <p:cNvSpPr txBox="1"/>
          <p:nvPr/>
        </p:nvSpPr>
        <p:spPr>
          <a:xfrm>
            <a:off x="6803571" y="2416629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让我</a:t>
            </a:r>
            <a:r>
              <a:rPr lang="zh-CN" altLang="en-US" sz="3600" b="1" dirty="0">
                <a:solidFill>
                  <a:schemeClr val="bg1"/>
                </a:solidFill>
              </a:rPr>
              <a:t>一个人</a:t>
            </a:r>
            <a:r>
              <a:rPr lang="zh-CN" altLang="en-US" sz="2400" b="1" dirty="0">
                <a:solidFill>
                  <a:schemeClr val="bg1"/>
                </a:solidFill>
              </a:rPr>
              <a:t>呆着！</a:t>
            </a:r>
          </a:p>
        </p:txBody>
      </p:sp>
    </p:spTree>
    <p:extLst>
      <p:ext uri="{BB962C8B-B14F-4D97-AF65-F5344CB8AC3E}">
        <p14:creationId xmlns:p14="http://schemas.microsoft.com/office/powerpoint/2010/main" val="385166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74FA28-DD1E-4209-A406-0E8C0674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CF71DC-27A9-4902-A8A0-F57199A3C07E}"/>
              </a:ext>
            </a:extLst>
          </p:cNvPr>
          <p:cNvSpPr txBox="1"/>
          <p:nvPr/>
        </p:nvSpPr>
        <p:spPr>
          <a:xfrm>
            <a:off x="805543" y="11974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走开。走开。</a:t>
            </a:r>
            <a:r>
              <a:rPr lang="zh-CN" altLang="en-US" sz="3600" b="1" dirty="0">
                <a:solidFill>
                  <a:schemeClr val="bg1"/>
                </a:solidFill>
              </a:rPr>
              <a:t>走开！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E3CF25-9E1E-4450-B178-5457C67969EA}"/>
              </a:ext>
            </a:extLst>
          </p:cNvPr>
          <p:cNvSpPr txBox="1"/>
          <p:nvPr/>
        </p:nvSpPr>
        <p:spPr>
          <a:xfrm>
            <a:off x="7358743" y="2344510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“他一直不走。”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EF47AF-8990-41C3-8DCF-76ACF8097AAE}"/>
              </a:ext>
            </a:extLst>
          </p:cNvPr>
          <p:cNvSpPr txBox="1"/>
          <p:nvPr/>
        </p:nvSpPr>
        <p:spPr>
          <a:xfrm>
            <a:off x="8839200" y="1319403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“泰茹，你在做什么？”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1C1071-BA8F-4943-9BB9-098AFCF8C754}"/>
              </a:ext>
            </a:extLst>
          </p:cNvPr>
          <p:cNvSpPr txBox="1"/>
          <p:nvPr/>
        </p:nvSpPr>
        <p:spPr>
          <a:xfrm>
            <a:off x="10070306" y="3369617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</a:rPr>
              <a:t>“你的影子？”</a:t>
            </a:r>
          </a:p>
        </p:txBody>
      </p:sp>
    </p:spTree>
    <p:extLst>
      <p:ext uri="{BB962C8B-B14F-4D97-AF65-F5344CB8AC3E}">
        <p14:creationId xmlns:p14="http://schemas.microsoft.com/office/powerpoint/2010/main" val="404969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252</Words>
  <Application>Microsoft Office PowerPoint</Application>
  <PresentationFormat>自定义</PresentationFormat>
  <Paragraphs>43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29</cp:revision>
  <dcterms:created xsi:type="dcterms:W3CDTF">2021-03-14T02:42:17Z</dcterms:created>
  <dcterms:modified xsi:type="dcterms:W3CDTF">2021-10-19T13:50:45Z</dcterms:modified>
</cp:coreProperties>
</file>